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1" r:id="rId2"/>
    <p:sldId id="275" r:id="rId3"/>
    <p:sldId id="257" r:id="rId4"/>
    <p:sldId id="265" r:id="rId5"/>
    <p:sldId id="266" r:id="rId6"/>
    <p:sldId id="272" r:id="rId7"/>
    <p:sldId id="273" r:id="rId8"/>
    <p:sldId id="274" r:id="rId9"/>
    <p:sldId id="267" r:id="rId10"/>
    <p:sldId id="258" r:id="rId11"/>
    <p:sldId id="269" r:id="rId12"/>
    <p:sldId id="259" r:id="rId13"/>
    <p:sldId id="276" r:id="rId14"/>
    <p:sldId id="270" r:id="rId15"/>
    <p:sldId id="260" r:id="rId16"/>
    <p:sldId id="262" r:id="rId17"/>
    <p:sldId id="263" r:id="rId18"/>
    <p:sldId id="26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56"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4/30/2022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4/30/2022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4/30/2022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BC1D-BB8B-4A95-BE7C-DCB2C57A4AA0}"/>
              </a:ext>
            </a:extLst>
          </p:cNvPr>
          <p:cNvSpPr>
            <a:spLocks noGrp="1"/>
          </p:cNvSpPr>
          <p:nvPr>
            <p:ph type="title"/>
          </p:nvPr>
        </p:nvSpPr>
        <p:spPr>
          <a:xfrm>
            <a:off x="2017334" y="555944"/>
            <a:ext cx="9603275" cy="1049235"/>
          </a:xfrm>
        </p:spPr>
        <p:txBody>
          <a:bodyPr/>
          <a:lstStyle/>
          <a:p>
            <a:r>
              <a:rPr lang="en-US" dirty="0">
                <a:solidFill>
                  <a:schemeClr val="accent6">
                    <a:lumMod val="75000"/>
                  </a:schemeClr>
                </a:solidFill>
              </a:rPr>
              <a:t>I-Sports : WEBSITE for sports events</a:t>
            </a:r>
            <a:endParaRPr lang="en-IN" dirty="0">
              <a:solidFill>
                <a:schemeClr val="accent6">
                  <a:lumMod val="75000"/>
                </a:schemeClr>
              </a:solidFill>
            </a:endParaRPr>
          </a:p>
        </p:txBody>
      </p:sp>
      <p:sp>
        <p:nvSpPr>
          <p:cNvPr id="3" name="Subtitle 2">
            <a:extLst>
              <a:ext uri="{FF2B5EF4-FFF2-40B4-BE49-F238E27FC236}">
                <a16:creationId xmlns:a16="http://schemas.microsoft.com/office/drawing/2014/main" id="{6FBBBC33-B286-4DFC-BAE3-E9C1B830CD95}"/>
              </a:ext>
            </a:extLst>
          </p:cNvPr>
          <p:cNvSpPr>
            <a:spLocks noGrp="1"/>
          </p:cNvSpPr>
          <p:nvPr>
            <p:ph type="subTitle" idx="4294967295"/>
          </p:nvPr>
        </p:nvSpPr>
        <p:spPr>
          <a:xfrm>
            <a:off x="1776779" y="1853754"/>
            <a:ext cx="8824913" cy="4119237"/>
          </a:xfrm>
        </p:spPr>
        <p:txBody>
          <a:bodyPr/>
          <a:lstStyle/>
          <a:p>
            <a:pPr marL="0" indent="0">
              <a:buNone/>
            </a:pPr>
            <a:r>
              <a:rPr lang="en-US" b="1" dirty="0">
                <a:solidFill>
                  <a:schemeClr val="accent5">
                    <a:lumMod val="75000"/>
                  </a:schemeClr>
                </a:solidFill>
              </a:rPr>
              <a:t>Presented by :- </a:t>
            </a:r>
            <a:r>
              <a:rPr lang="en-US" b="1" dirty="0" err="1">
                <a:solidFill>
                  <a:schemeClr val="accent5">
                    <a:lumMod val="75000"/>
                  </a:schemeClr>
                </a:solidFill>
              </a:rPr>
              <a:t>HiteshKumar</a:t>
            </a:r>
            <a:r>
              <a:rPr lang="en-US" b="1" dirty="0">
                <a:solidFill>
                  <a:schemeClr val="accent5">
                    <a:lumMod val="75000"/>
                  </a:schemeClr>
                </a:solidFill>
              </a:rPr>
              <a:t> Prajapati(181200116044)</a:t>
            </a:r>
          </a:p>
          <a:p>
            <a:pPr marL="0" indent="0">
              <a:buNone/>
            </a:pPr>
            <a:r>
              <a:rPr lang="en-US" b="1" dirty="0">
                <a:solidFill>
                  <a:schemeClr val="accent5">
                    <a:lumMod val="75000"/>
                  </a:schemeClr>
                </a:solidFill>
              </a:rPr>
              <a:t>Internal Guide :- Prof.  Ami Pandya</a:t>
            </a:r>
          </a:p>
          <a:p>
            <a:pPr marL="0" indent="0">
              <a:buNone/>
            </a:pPr>
            <a:endParaRPr lang="en-US" b="1" dirty="0">
              <a:solidFill>
                <a:srgbClr val="00B050"/>
              </a:solidFill>
            </a:endParaRPr>
          </a:p>
          <a:p>
            <a:pPr marL="0" indent="0">
              <a:buNone/>
            </a:pPr>
            <a:endParaRPr lang="en-IN" dirty="0"/>
          </a:p>
        </p:txBody>
      </p:sp>
      <p:pic>
        <p:nvPicPr>
          <p:cNvPr id="5" name="Picture 4">
            <a:extLst>
              <a:ext uri="{FF2B5EF4-FFF2-40B4-BE49-F238E27FC236}">
                <a16:creationId xmlns:a16="http://schemas.microsoft.com/office/drawing/2014/main" id="{AE9F555A-4DB6-408E-8681-C13129DC1DEF}"/>
              </a:ext>
            </a:extLst>
          </p:cNvPr>
          <p:cNvPicPr>
            <a:picLocks noChangeAspect="1"/>
          </p:cNvPicPr>
          <p:nvPr/>
        </p:nvPicPr>
        <p:blipFill>
          <a:blip r:embed="rId2"/>
          <a:stretch>
            <a:fillRect/>
          </a:stretch>
        </p:blipFill>
        <p:spPr>
          <a:xfrm>
            <a:off x="7825979" y="2842410"/>
            <a:ext cx="2095500" cy="2524125"/>
          </a:xfrm>
          <a:prstGeom prst="rect">
            <a:avLst/>
          </a:prstGeom>
        </p:spPr>
      </p:pic>
      <p:pic>
        <p:nvPicPr>
          <p:cNvPr id="7" name="Picture 6">
            <a:extLst>
              <a:ext uri="{FF2B5EF4-FFF2-40B4-BE49-F238E27FC236}">
                <a16:creationId xmlns:a16="http://schemas.microsoft.com/office/drawing/2014/main" id="{9A52B1D1-1839-47CD-9F39-0A118C7C7F54}"/>
              </a:ext>
            </a:extLst>
          </p:cNvPr>
          <p:cNvPicPr>
            <a:picLocks noChangeAspect="1"/>
          </p:cNvPicPr>
          <p:nvPr/>
        </p:nvPicPr>
        <p:blipFill>
          <a:blip r:embed="rId3"/>
          <a:stretch>
            <a:fillRect/>
          </a:stretch>
        </p:blipFill>
        <p:spPr>
          <a:xfrm>
            <a:off x="2017334" y="2940066"/>
            <a:ext cx="2341987" cy="2524125"/>
          </a:xfrm>
          <a:prstGeom prst="rect">
            <a:avLst/>
          </a:prstGeom>
        </p:spPr>
      </p:pic>
    </p:spTree>
    <p:extLst>
      <p:ext uri="{BB962C8B-B14F-4D97-AF65-F5344CB8AC3E}">
        <p14:creationId xmlns:p14="http://schemas.microsoft.com/office/powerpoint/2010/main" val="2963519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27FF8F-7933-42F9-814D-C9A7ECD9FCD4}"/>
              </a:ext>
            </a:extLst>
          </p:cNvPr>
          <p:cNvSpPr txBox="1"/>
          <p:nvPr/>
        </p:nvSpPr>
        <p:spPr>
          <a:xfrm>
            <a:off x="665825" y="79899"/>
            <a:ext cx="3045041" cy="369332"/>
          </a:xfrm>
          <a:prstGeom prst="rect">
            <a:avLst/>
          </a:prstGeom>
          <a:noFill/>
        </p:spPr>
        <p:txBody>
          <a:bodyPr wrap="square" rtlCol="0">
            <a:spAutoFit/>
          </a:bodyPr>
          <a:lstStyle/>
          <a:p>
            <a:r>
              <a:rPr lang="en-US" sz="1600" dirty="0"/>
              <a:t>Login Pages</a:t>
            </a:r>
            <a:r>
              <a:rPr lang="en-US" dirty="0"/>
              <a:t>:</a:t>
            </a:r>
            <a:endParaRPr lang="en-IN" dirty="0"/>
          </a:p>
        </p:txBody>
      </p:sp>
      <p:pic>
        <p:nvPicPr>
          <p:cNvPr id="7" name="Content Placeholder 6">
            <a:extLst>
              <a:ext uri="{FF2B5EF4-FFF2-40B4-BE49-F238E27FC236}">
                <a16:creationId xmlns:a16="http://schemas.microsoft.com/office/drawing/2014/main" id="{9A318777-6520-431D-A41F-43BA0446309C}"/>
              </a:ext>
            </a:extLst>
          </p:cNvPr>
          <p:cNvPicPr>
            <a:picLocks noGrp="1" noChangeAspect="1"/>
          </p:cNvPicPr>
          <p:nvPr>
            <p:ph idx="1"/>
          </p:nvPr>
        </p:nvPicPr>
        <p:blipFill>
          <a:blip r:embed="rId2"/>
          <a:stretch>
            <a:fillRect/>
          </a:stretch>
        </p:blipFill>
        <p:spPr>
          <a:xfrm>
            <a:off x="896645" y="736846"/>
            <a:ext cx="10360240" cy="5299969"/>
          </a:xfrm>
        </p:spPr>
      </p:pic>
    </p:spTree>
    <p:extLst>
      <p:ext uri="{BB962C8B-B14F-4D97-AF65-F5344CB8AC3E}">
        <p14:creationId xmlns:p14="http://schemas.microsoft.com/office/powerpoint/2010/main" val="3509565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27FF8F-7933-42F9-814D-C9A7ECD9FCD4}"/>
              </a:ext>
            </a:extLst>
          </p:cNvPr>
          <p:cNvSpPr txBox="1"/>
          <p:nvPr/>
        </p:nvSpPr>
        <p:spPr>
          <a:xfrm>
            <a:off x="239697" y="435006"/>
            <a:ext cx="5007007" cy="338554"/>
          </a:xfrm>
          <a:prstGeom prst="rect">
            <a:avLst/>
          </a:prstGeom>
          <a:noFill/>
        </p:spPr>
        <p:txBody>
          <a:bodyPr wrap="square" rtlCol="0">
            <a:spAutoFit/>
          </a:bodyPr>
          <a:lstStyle/>
          <a:p>
            <a:r>
              <a:rPr lang="en-US" sz="1600" dirty="0"/>
              <a:t>Admin Login Page:</a:t>
            </a:r>
            <a:endParaRPr lang="en-IN" sz="1600" dirty="0"/>
          </a:p>
        </p:txBody>
      </p:sp>
      <p:sp>
        <p:nvSpPr>
          <p:cNvPr id="3" name="Content Placeholder 2">
            <a:extLst>
              <a:ext uri="{FF2B5EF4-FFF2-40B4-BE49-F238E27FC236}">
                <a16:creationId xmlns:a16="http://schemas.microsoft.com/office/drawing/2014/main" id="{1EF12A02-602A-4F01-96E7-CB0F8BAD61ED}"/>
              </a:ext>
            </a:extLst>
          </p:cNvPr>
          <p:cNvSpPr>
            <a:spLocks noGrp="1"/>
          </p:cNvSpPr>
          <p:nvPr>
            <p:ph idx="1"/>
          </p:nvPr>
        </p:nvSpPr>
        <p:spPr>
          <a:xfrm>
            <a:off x="1451579" y="2015732"/>
            <a:ext cx="9603275" cy="3450613"/>
          </a:xfrm>
        </p:spPr>
        <p:txBody>
          <a:bodyPr/>
          <a:lstStyle/>
          <a:p>
            <a:endParaRPr lang="en-IN" dirty="0"/>
          </a:p>
        </p:txBody>
      </p:sp>
      <p:pic>
        <p:nvPicPr>
          <p:cNvPr id="8" name="Picture 7">
            <a:extLst>
              <a:ext uri="{FF2B5EF4-FFF2-40B4-BE49-F238E27FC236}">
                <a16:creationId xmlns:a16="http://schemas.microsoft.com/office/drawing/2014/main" id="{76A9DC83-49C2-4C56-BA12-C3F9AA8E243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0011" y="903383"/>
            <a:ext cx="9934113" cy="5310986"/>
          </a:xfrm>
          <a:prstGeom prst="rect">
            <a:avLst/>
          </a:prstGeom>
          <a:noFill/>
          <a:ln>
            <a:noFill/>
          </a:ln>
        </p:spPr>
      </p:pic>
    </p:spTree>
    <p:extLst>
      <p:ext uri="{BB962C8B-B14F-4D97-AF65-F5344CB8AC3E}">
        <p14:creationId xmlns:p14="http://schemas.microsoft.com/office/powerpoint/2010/main" val="2048172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9445C3-B746-49B3-8109-F1975AA5781B}"/>
              </a:ext>
            </a:extLst>
          </p:cNvPr>
          <p:cNvPicPr>
            <a:picLocks noGrp="1" noChangeAspect="1"/>
          </p:cNvPicPr>
          <p:nvPr>
            <p:ph idx="1"/>
          </p:nvPr>
        </p:nvPicPr>
        <p:blipFill>
          <a:blip r:embed="rId2"/>
          <a:stretch>
            <a:fillRect/>
          </a:stretch>
        </p:blipFill>
        <p:spPr>
          <a:xfrm>
            <a:off x="452761" y="781236"/>
            <a:ext cx="11540970" cy="5921406"/>
          </a:xfrm>
        </p:spPr>
      </p:pic>
      <p:sp>
        <p:nvSpPr>
          <p:cNvPr id="2" name="TextBox 1">
            <a:extLst>
              <a:ext uri="{FF2B5EF4-FFF2-40B4-BE49-F238E27FC236}">
                <a16:creationId xmlns:a16="http://schemas.microsoft.com/office/drawing/2014/main" id="{763C31C7-E66C-4D2D-99C5-64B3B8CF59B2}"/>
              </a:ext>
            </a:extLst>
          </p:cNvPr>
          <p:cNvSpPr txBox="1"/>
          <p:nvPr/>
        </p:nvSpPr>
        <p:spPr>
          <a:xfrm>
            <a:off x="488272" y="115410"/>
            <a:ext cx="5202314" cy="338554"/>
          </a:xfrm>
          <a:prstGeom prst="rect">
            <a:avLst/>
          </a:prstGeom>
          <a:noFill/>
        </p:spPr>
        <p:txBody>
          <a:bodyPr wrap="square" rtlCol="0">
            <a:spAutoFit/>
          </a:bodyPr>
          <a:lstStyle/>
          <a:p>
            <a:r>
              <a:rPr lang="en-US" sz="1600" dirty="0"/>
              <a:t>Login Page :-</a:t>
            </a:r>
            <a:endParaRPr lang="en-IN" sz="1600" dirty="0"/>
          </a:p>
        </p:txBody>
      </p:sp>
    </p:spTree>
    <p:extLst>
      <p:ext uri="{BB962C8B-B14F-4D97-AF65-F5344CB8AC3E}">
        <p14:creationId xmlns:p14="http://schemas.microsoft.com/office/powerpoint/2010/main" val="217983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4B665B-8722-4CF9-814C-36B5A25454CA}"/>
              </a:ext>
            </a:extLst>
          </p:cNvPr>
          <p:cNvSpPr txBox="1"/>
          <p:nvPr/>
        </p:nvSpPr>
        <p:spPr>
          <a:xfrm>
            <a:off x="603682" y="239697"/>
            <a:ext cx="4829452" cy="338554"/>
          </a:xfrm>
          <a:prstGeom prst="rect">
            <a:avLst/>
          </a:prstGeom>
          <a:noFill/>
        </p:spPr>
        <p:txBody>
          <a:bodyPr wrap="square" rtlCol="0">
            <a:spAutoFit/>
          </a:bodyPr>
          <a:lstStyle/>
          <a:p>
            <a:r>
              <a:rPr lang="en-US" sz="1600" dirty="0"/>
              <a:t>Admin Home Page :</a:t>
            </a:r>
            <a:endParaRPr lang="en-IN" sz="1600" dirty="0"/>
          </a:p>
        </p:txBody>
      </p:sp>
    </p:spTree>
    <p:extLst>
      <p:ext uri="{BB962C8B-B14F-4D97-AF65-F5344CB8AC3E}">
        <p14:creationId xmlns:p14="http://schemas.microsoft.com/office/powerpoint/2010/main" val="296745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C31C7-E66C-4D2D-99C5-64B3B8CF59B2}"/>
              </a:ext>
            </a:extLst>
          </p:cNvPr>
          <p:cNvSpPr txBox="1"/>
          <p:nvPr/>
        </p:nvSpPr>
        <p:spPr>
          <a:xfrm>
            <a:off x="488272" y="115410"/>
            <a:ext cx="5202314" cy="584775"/>
          </a:xfrm>
          <a:prstGeom prst="rect">
            <a:avLst/>
          </a:prstGeom>
          <a:noFill/>
        </p:spPr>
        <p:txBody>
          <a:bodyPr wrap="square" rtlCol="0">
            <a:spAutoFit/>
          </a:bodyPr>
          <a:lstStyle/>
          <a:p>
            <a:r>
              <a:rPr lang="en-US" sz="3200" dirty="0"/>
              <a:t>Index Page:-</a:t>
            </a:r>
            <a:endParaRPr lang="en-IN" sz="3200" dirty="0"/>
          </a:p>
        </p:txBody>
      </p:sp>
      <p:pic>
        <p:nvPicPr>
          <p:cNvPr id="7" name="Content Placeholder 6">
            <a:extLst>
              <a:ext uri="{FF2B5EF4-FFF2-40B4-BE49-F238E27FC236}">
                <a16:creationId xmlns:a16="http://schemas.microsoft.com/office/drawing/2014/main" id="{F94A4ED7-B271-46C5-951E-54894FC6B5B2}"/>
              </a:ext>
            </a:extLst>
          </p:cNvPr>
          <p:cNvPicPr>
            <a:picLocks noGrp="1" noChangeAspect="1"/>
          </p:cNvPicPr>
          <p:nvPr>
            <p:ph idx="1"/>
          </p:nvPr>
        </p:nvPicPr>
        <p:blipFill>
          <a:blip r:embed="rId2"/>
          <a:stretch>
            <a:fillRect/>
          </a:stretch>
        </p:blipFill>
        <p:spPr>
          <a:xfrm>
            <a:off x="195044" y="862027"/>
            <a:ext cx="5752996" cy="4642127"/>
          </a:xfrm>
        </p:spPr>
      </p:pic>
      <p:pic>
        <p:nvPicPr>
          <p:cNvPr id="9" name="Picture 8">
            <a:extLst>
              <a:ext uri="{FF2B5EF4-FFF2-40B4-BE49-F238E27FC236}">
                <a16:creationId xmlns:a16="http://schemas.microsoft.com/office/drawing/2014/main" id="{1D2E3D6B-2FB1-4D05-8D9B-4902F1F2D328}"/>
              </a:ext>
            </a:extLst>
          </p:cNvPr>
          <p:cNvPicPr>
            <a:picLocks noChangeAspect="1"/>
          </p:cNvPicPr>
          <p:nvPr/>
        </p:nvPicPr>
        <p:blipFill>
          <a:blip r:embed="rId3"/>
          <a:stretch>
            <a:fillRect/>
          </a:stretch>
        </p:blipFill>
        <p:spPr>
          <a:xfrm>
            <a:off x="6243962" y="862026"/>
            <a:ext cx="5752994" cy="4668507"/>
          </a:xfrm>
          <a:prstGeom prst="rect">
            <a:avLst/>
          </a:prstGeom>
        </p:spPr>
      </p:pic>
    </p:spTree>
    <p:extLst>
      <p:ext uri="{BB962C8B-B14F-4D97-AF65-F5344CB8AC3E}">
        <p14:creationId xmlns:p14="http://schemas.microsoft.com/office/powerpoint/2010/main" val="2225839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389C40-A513-4AF7-A548-B8CEFEFF00E6}"/>
              </a:ext>
            </a:extLst>
          </p:cNvPr>
          <p:cNvPicPr>
            <a:picLocks noGrp="1" noChangeAspect="1"/>
          </p:cNvPicPr>
          <p:nvPr>
            <p:ph idx="1"/>
          </p:nvPr>
        </p:nvPicPr>
        <p:blipFill>
          <a:blip r:embed="rId2"/>
          <a:stretch>
            <a:fillRect/>
          </a:stretch>
        </p:blipFill>
        <p:spPr>
          <a:xfrm>
            <a:off x="248575" y="932156"/>
            <a:ext cx="11825056" cy="5779362"/>
          </a:xfrm>
        </p:spPr>
      </p:pic>
      <p:sp>
        <p:nvSpPr>
          <p:cNvPr id="2" name="TextBox 1">
            <a:extLst>
              <a:ext uri="{FF2B5EF4-FFF2-40B4-BE49-F238E27FC236}">
                <a16:creationId xmlns:a16="http://schemas.microsoft.com/office/drawing/2014/main" id="{7771DF13-FC98-4501-8CFB-DF1EADCA5775}"/>
              </a:ext>
            </a:extLst>
          </p:cNvPr>
          <p:cNvSpPr txBox="1"/>
          <p:nvPr/>
        </p:nvSpPr>
        <p:spPr>
          <a:xfrm>
            <a:off x="266330" y="142043"/>
            <a:ext cx="4323425" cy="584775"/>
          </a:xfrm>
          <a:prstGeom prst="rect">
            <a:avLst/>
          </a:prstGeom>
          <a:noFill/>
        </p:spPr>
        <p:txBody>
          <a:bodyPr wrap="square" rtlCol="0">
            <a:spAutoFit/>
          </a:bodyPr>
          <a:lstStyle/>
          <a:p>
            <a:r>
              <a:rPr lang="en-US" sz="3200" dirty="0"/>
              <a:t>Index.html:-</a:t>
            </a:r>
            <a:endParaRPr lang="en-IN" sz="3200" dirty="0"/>
          </a:p>
        </p:txBody>
      </p:sp>
    </p:spTree>
    <p:extLst>
      <p:ext uri="{BB962C8B-B14F-4D97-AF65-F5344CB8AC3E}">
        <p14:creationId xmlns:p14="http://schemas.microsoft.com/office/powerpoint/2010/main" val="3002592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9F50-D4E4-41CE-8836-A3B2055A480C}"/>
              </a:ext>
            </a:extLst>
          </p:cNvPr>
          <p:cNvSpPr>
            <a:spLocks noGrp="1"/>
          </p:cNvSpPr>
          <p:nvPr>
            <p:ph type="title"/>
          </p:nvPr>
        </p:nvSpPr>
        <p:spPr>
          <a:xfrm>
            <a:off x="190950" y="103183"/>
            <a:ext cx="9603275" cy="1049235"/>
          </a:xfrm>
        </p:spPr>
        <p:txBody>
          <a:bodyPr/>
          <a:lstStyle/>
          <a:p>
            <a:r>
              <a:rPr lang="en-US" dirty="0"/>
              <a:t>Html TASK:-</a:t>
            </a:r>
            <a:endParaRPr lang="en-IN" dirty="0"/>
          </a:p>
        </p:txBody>
      </p:sp>
      <p:pic>
        <p:nvPicPr>
          <p:cNvPr id="5" name="Content Placeholder 4">
            <a:extLst>
              <a:ext uri="{FF2B5EF4-FFF2-40B4-BE49-F238E27FC236}">
                <a16:creationId xmlns:a16="http://schemas.microsoft.com/office/drawing/2014/main" id="{A87533C9-1F60-4827-A0DA-8CC72AD9E080}"/>
              </a:ext>
            </a:extLst>
          </p:cNvPr>
          <p:cNvPicPr>
            <a:picLocks noGrp="1" noChangeAspect="1"/>
          </p:cNvPicPr>
          <p:nvPr>
            <p:ph idx="1"/>
          </p:nvPr>
        </p:nvPicPr>
        <p:blipFill>
          <a:blip r:embed="rId2"/>
          <a:stretch>
            <a:fillRect/>
          </a:stretch>
        </p:blipFill>
        <p:spPr>
          <a:xfrm>
            <a:off x="328474" y="603683"/>
            <a:ext cx="11070454" cy="5220068"/>
          </a:xfrm>
        </p:spPr>
      </p:pic>
    </p:spTree>
    <p:extLst>
      <p:ext uri="{BB962C8B-B14F-4D97-AF65-F5344CB8AC3E}">
        <p14:creationId xmlns:p14="http://schemas.microsoft.com/office/powerpoint/2010/main" val="2180261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2293F4-7D67-4FE3-A6AF-E7B3FB0CE084}"/>
              </a:ext>
            </a:extLst>
          </p:cNvPr>
          <p:cNvSpPr/>
          <p:nvPr/>
        </p:nvSpPr>
        <p:spPr>
          <a:xfrm>
            <a:off x="266331" y="157983"/>
            <a:ext cx="4474345" cy="5352427"/>
          </a:xfrm>
          <a:prstGeom prst="rect">
            <a:avLst/>
          </a:prstGeom>
        </p:spPr>
        <p:txBody>
          <a:bodyPr wrap="square">
            <a:spAutoFit/>
          </a:bodyPr>
          <a:lstStyle/>
          <a:p>
            <a:pPr>
              <a:lnSpc>
                <a:spcPct val="115000"/>
              </a:lnSpc>
              <a:spcBef>
                <a:spcPts val="2400"/>
              </a:spcBef>
              <a:spcAft>
                <a:spcPts val="0"/>
              </a:spcAft>
            </a:pPr>
            <a:r>
              <a:rPr lang="en-US" b="1" kern="0" dirty="0">
                <a:solidFill>
                  <a:srgbClr val="365F91"/>
                </a:solidFill>
                <a:latin typeface="Times New Roman" panose="02020603050405020304" pitchFamily="18" charset="0"/>
                <a:ea typeface="Times New Roman" panose="02020603050405020304" pitchFamily="18" charset="0"/>
                <a:cs typeface="Times New Roman" panose="02020603050405020304" pitchFamily="18" charset="0"/>
              </a:rPr>
              <a:t>System Modules</a:t>
            </a:r>
            <a:endParaRPr lang="en-IN" b="1" kern="0" dirty="0">
              <a:solidFill>
                <a:srgbClr val="365F91"/>
              </a:solidFill>
              <a:latin typeface="Cambria" panose="020405030504060302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en-US" b="1" u="sng" dirty="0">
                <a:latin typeface="Times New Roman" panose="02020603050405020304" pitchFamily="18" charset="0"/>
                <a:ea typeface="Times New Roman" panose="02020603050405020304" pitchFamily="18" charset="0"/>
              </a:rPr>
              <a:t>Admin </a:t>
            </a:r>
            <a:endParaRPr lang="en-IN" sz="1600" dirty="0">
              <a:latin typeface="Times New Roman" panose="02020603050405020304" pitchFamily="18" charset="0"/>
              <a:ea typeface="Times New Roman" panose="02020603050405020304" pitchFamily="18" charset="0"/>
            </a:endParaRPr>
          </a:p>
          <a:p>
            <a:pPr algn="just">
              <a:lnSpc>
                <a:spcPct val="150000"/>
              </a:lnSpc>
              <a:spcAft>
                <a:spcPts val="0"/>
              </a:spcAft>
              <a:tabLst>
                <a:tab pos="3333750" algn="l"/>
              </a:tabLst>
            </a:pPr>
            <a:r>
              <a:rPr lang="en-US" b="1" dirty="0">
                <a:latin typeface="Times New Roman" panose="02020603050405020304" pitchFamily="18" charset="0"/>
                <a:ea typeface="Times New Roman" panose="02020603050405020304" pitchFamily="18" charset="0"/>
              </a:rPr>
              <a:t>(Schools, Colleges, Academies)	</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Login</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User Register </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Post contact Details</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Approval of all event </a:t>
            </a:r>
            <a:endParaRPr lang="en-IN" sz="16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b="1" u="sng" dirty="0">
                <a:latin typeface="Times New Roman" panose="02020603050405020304" pitchFamily="18" charset="0"/>
                <a:ea typeface="Times New Roman" panose="02020603050405020304" pitchFamily="18" charset="0"/>
              </a:rPr>
              <a:t>User</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Login</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View Details</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Search Records</a:t>
            </a:r>
            <a:endParaRPr lang="en-IN" sz="16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b="1" u="sng" dirty="0">
                <a:latin typeface="Times New Roman" panose="02020603050405020304" pitchFamily="18" charset="0"/>
                <a:ea typeface="Times New Roman" panose="02020603050405020304" pitchFamily="18" charset="0"/>
              </a:rPr>
              <a:t>SMS Alert</a:t>
            </a:r>
            <a:endParaRPr lang="en-IN" sz="1600" dirty="0">
              <a:latin typeface="Times New Roman" panose="02020603050405020304" pitchFamily="18" charset="0"/>
              <a:ea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Any events alerts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4872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006D-7EDD-4DE8-90C6-1DD1B81D58EC}"/>
              </a:ext>
            </a:extLst>
          </p:cNvPr>
          <p:cNvSpPr>
            <a:spLocks noGrp="1"/>
          </p:cNvSpPr>
          <p:nvPr>
            <p:ph type="title"/>
          </p:nvPr>
        </p:nvSpPr>
        <p:spPr>
          <a:xfrm>
            <a:off x="1533875" y="2304022"/>
            <a:ext cx="9603275" cy="930476"/>
          </a:xfrm>
        </p:spPr>
        <p:txBody>
          <a:bodyPr>
            <a:noAutofit/>
          </a:bodyPr>
          <a:lstStyle/>
          <a:p>
            <a:pPr algn="ctr"/>
            <a:r>
              <a:rPr lang="en-US" sz="6600" dirty="0"/>
              <a:t>Thank you.</a:t>
            </a:r>
            <a:endParaRPr lang="en-IN" sz="6600" dirty="0"/>
          </a:p>
        </p:txBody>
      </p:sp>
    </p:spTree>
    <p:extLst>
      <p:ext uri="{BB962C8B-B14F-4D97-AF65-F5344CB8AC3E}">
        <p14:creationId xmlns:p14="http://schemas.microsoft.com/office/powerpoint/2010/main" val="172280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E2F1-BEFE-4068-89B3-8F187CBD661A}"/>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37120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E060-FE49-498B-90F0-7A6F7B204183}"/>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16332FE4-C9FB-45E6-801C-AEDC56FC1D33}"/>
              </a:ext>
            </a:extLst>
          </p:cNvPr>
          <p:cNvSpPr>
            <a:spLocks noGrp="1"/>
          </p:cNvSpPr>
          <p:nvPr>
            <p:ph idx="1"/>
          </p:nvPr>
        </p:nvSpPr>
        <p:spPr/>
        <p:txBody>
          <a:bodyPr/>
          <a:lstStyle/>
          <a:p>
            <a:r>
              <a:rPr lang="en-US" dirty="0"/>
              <a:t>For sports events like state, the national level which held in college/school will use this application to manage all types of sports events. So that participants will get all information of sport time, venue, location, </a:t>
            </a:r>
            <a:r>
              <a:rPr lang="en-US" dirty="0" err="1"/>
              <a:t>accodamation</a:t>
            </a:r>
            <a:r>
              <a:rPr lang="en-US" dirty="0"/>
              <a:t>, and contact details, etc. The proposed system consists of actors they are Admin and User. Admin can post their details like event location, day, type of events, and some common details. They are multiple admins can post details in this system. Users can view the details of the event. And they can search any type of category like date, year, location, event, etc. they can also view the last 10 years record details via this system.</a:t>
            </a:r>
            <a:endParaRPr lang="en-IN" dirty="0"/>
          </a:p>
        </p:txBody>
      </p:sp>
    </p:spTree>
    <p:extLst>
      <p:ext uri="{BB962C8B-B14F-4D97-AF65-F5344CB8AC3E}">
        <p14:creationId xmlns:p14="http://schemas.microsoft.com/office/powerpoint/2010/main" val="244995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AF96E1-BE65-4F17-A834-6E61FEA0C866}"/>
              </a:ext>
            </a:extLst>
          </p:cNvPr>
          <p:cNvSpPr txBox="1"/>
          <p:nvPr/>
        </p:nvSpPr>
        <p:spPr>
          <a:xfrm>
            <a:off x="479395" y="443883"/>
            <a:ext cx="5299968" cy="646331"/>
          </a:xfrm>
          <a:prstGeom prst="rect">
            <a:avLst/>
          </a:prstGeom>
          <a:noFill/>
        </p:spPr>
        <p:txBody>
          <a:bodyPr wrap="square" rtlCol="0">
            <a:spAutoFit/>
          </a:bodyPr>
          <a:lstStyle/>
          <a:p>
            <a:r>
              <a:rPr lang="en-US" sz="3600" dirty="0">
                <a:solidFill>
                  <a:schemeClr val="accent5">
                    <a:lumMod val="75000"/>
                  </a:schemeClr>
                </a:solidFill>
              </a:rPr>
              <a:t>Solutions:-</a:t>
            </a:r>
            <a:endParaRPr lang="en-IN" sz="3600" dirty="0">
              <a:solidFill>
                <a:schemeClr val="accent5">
                  <a:lumMod val="75000"/>
                </a:schemeClr>
              </a:solidFill>
            </a:endParaRPr>
          </a:p>
        </p:txBody>
      </p:sp>
      <p:cxnSp>
        <p:nvCxnSpPr>
          <p:cNvPr id="9" name="Straight Connector 8">
            <a:extLst>
              <a:ext uri="{FF2B5EF4-FFF2-40B4-BE49-F238E27FC236}">
                <a16:creationId xmlns:a16="http://schemas.microsoft.com/office/drawing/2014/main" id="{165C7F0E-8CB3-49A6-B90D-AA8CFF4D74B7}"/>
              </a:ext>
            </a:extLst>
          </p:cNvPr>
          <p:cNvCxnSpPr/>
          <p:nvPr/>
        </p:nvCxnSpPr>
        <p:spPr>
          <a:xfrm>
            <a:off x="381740" y="1090214"/>
            <a:ext cx="1007615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EC43D-FBF5-49A2-B6B7-A4A8AD339332}"/>
              </a:ext>
            </a:extLst>
          </p:cNvPr>
          <p:cNvSpPr txBox="1"/>
          <p:nvPr/>
        </p:nvSpPr>
        <p:spPr>
          <a:xfrm>
            <a:off x="381740" y="1322773"/>
            <a:ext cx="10076155" cy="4247317"/>
          </a:xfrm>
          <a:prstGeom prst="rect">
            <a:avLst/>
          </a:prstGeom>
          <a:noFill/>
        </p:spPr>
        <p:txBody>
          <a:bodyPr wrap="square" rtlCol="0">
            <a:spAutoFit/>
          </a:bodyPr>
          <a:lstStyle/>
          <a:p>
            <a:r>
              <a:rPr lang="en-US" b="1" dirty="0"/>
              <a:t>Existing Solution</a:t>
            </a:r>
            <a:endParaRPr lang="en-IN" b="1" dirty="0"/>
          </a:p>
          <a:p>
            <a:r>
              <a:rPr lang="en-US" dirty="0"/>
              <a:t> </a:t>
            </a:r>
            <a:endParaRPr lang="en-IN" dirty="0"/>
          </a:p>
          <a:p>
            <a:pPr lvl="0" fontAlgn="base"/>
            <a:r>
              <a:rPr lang="en-US" dirty="0"/>
              <a:t>Its manual process for earlier system.</a:t>
            </a:r>
            <a:endParaRPr lang="en-IN" dirty="0"/>
          </a:p>
          <a:p>
            <a:pPr lvl="0" fontAlgn="base"/>
            <a:r>
              <a:rPr lang="en-US" dirty="0"/>
              <a:t>Its chance to lose our record or data.</a:t>
            </a:r>
            <a:endParaRPr lang="en-IN" dirty="0"/>
          </a:p>
          <a:p>
            <a:pPr lvl="0" fontAlgn="base"/>
            <a:r>
              <a:rPr lang="en-US" dirty="0"/>
              <a:t>If we search any details for old records its take more time consuming process.</a:t>
            </a:r>
            <a:endParaRPr lang="en-IN" dirty="0"/>
          </a:p>
          <a:p>
            <a:pPr lvl="0" fontAlgn="base"/>
            <a:r>
              <a:rPr lang="en-US" dirty="0"/>
              <a:t>We can search only few category details.</a:t>
            </a:r>
          </a:p>
          <a:p>
            <a:pPr lvl="0" fontAlgn="base"/>
            <a:endParaRPr lang="en-IN" dirty="0"/>
          </a:p>
          <a:p>
            <a:r>
              <a:rPr lang="en-US" b="1" dirty="0"/>
              <a:t>Proposed Solution	</a:t>
            </a:r>
            <a:endParaRPr lang="en-IN" b="1" dirty="0"/>
          </a:p>
          <a:p>
            <a:r>
              <a:rPr lang="en-US" dirty="0"/>
              <a:t>The proposed system consists to actors they are Admin and User. Admin can post their details like event location, day, type of events and some common details. They are multiple admin can post details in this system.</a:t>
            </a:r>
            <a:endParaRPr lang="en-IN" dirty="0"/>
          </a:p>
          <a:p>
            <a:r>
              <a:rPr lang="en-US" dirty="0"/>
              <a:t>User can view the events details. And they can search any type of category like date, year, location, event and etc. they can also view last 10 years records details via this system.</a:t>
            </a:r>
            <a:endParaRPr lang="en-IN" dirty="0"/>
          </a:p>
          <a:p>
            <a:r>
              <a:rPr lang="en-US" dirty="0"/>
              <a:t>Here National level, District level, Zonal level sport details also update every time.</a:t>
            </a:r>
            <a:endParaRPr lang="en-IN" dirty="0"/>
          </a:p>
          <a:p>
            <a:endParaRPr lang="en-IN" dirty="0"/>
          </a:p>
        </p:txBody>
      </p:sp>
    </p:spTree>
    <p:extLst>
      <p:ext uri="{BB962C8B-B14F-4D97-AF65-F5344CB8AC3E}">
        <p14:creationId xmlns:p14="http://schemas.microsoft.com/office/powerpoint/2010/main" val="264532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1CBEB9-77C0-44EB-86AF-2A891F39C507}"/>
              </a:ext>
            </a:extLst>
          </p:cNvPr>
          <p:cNvSpPr txBox="1"/>
          <p:nvPr/>
        </p:nvSpPr>
        <p:spPr>
          <a:xfrm>
            <a:off x="372862" y="390617"/>
            <a:ext cx="4154750" cy="584775"/>
          </a:xfrm>
          <a:prstGeom prst="rect">
            <a:avLst/>
          </a:prstGeom>
          <a:noFill/>
        </p:spPr>
        <p:txBody>
          <a:bodyPr wrap="square" rtlCol="0">
            <a:spAutoFit/>
          </a:bodyPr>
          <a:lstStyle/>
          <a:p>
            <a:r>
              <a:rPr lang="en-US" sz="3200" dirty="0">
                <a:solidFill>
                  <a:schemeClr val="accent5">
                    <a:lumMod val="75000"/>
                  </a:schemeClr>
                </a:solidFill>
              </a:rPr>
              <a:t>System Specifications:-</a:t>
            </a:r>
            <a:endParaRPr lang="en-IN" sz="3200" dirty="0">
              <a:solidFill>
                <a:schemeClr val="accent5">
                  <a:lumMod val="75000"/>
                </a:schemeClr>
              </a:solidFill>
            </a:endParaRPr>
          </a:p>
        </p:txBody>
      </p:sp>
      <p:cxnSp>
        <p:nvCxnSpPr>
          <p:cNvPr id="4" name="Straight Connector 3">
            <a:extLst>
              <a:ext uri="{FF2B5EF4-FFF2-40B4-BE49-F238E27FC236}">
                <a16:creationId xmlns:a16="http://schemas.microsoft.com/office/drawing/2014/main" id="{F1C4B5FB-0460-42D6-9665-175ADE3CDB8F}"/>
              </a:ext>
            </a:extLst>
          </p:cNvPr>
          <p:cNvCxnSpPr/>
          <p:nvPr/>
        </p:nvCxnSpPr>
        <p:spPr>
          <a:xfrm>
            <a:off x="372862" y="1047565"/>
            <a:ext cx="829174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9B13CC9-F1D2-41A4-9119-03F1B96F6B04}"/>
              </a:ext>
            </a:extLst>
          </p:cNvPr>
          <p:cNvSpPr txBox="1"/>
          <p:nvPr/>
        </p:nvSpPr>
        <p:spPr>
          <a:xfrm>
            <a:off x="372862" y="1313895"/>
            <a:ext cx="6658253" cy="3693319"/>
          </a:xfrm>
          <a:prstGeom prst="rect">
            <a:avLst/>
          </a:prstGeom>
          <a:noFill/>
        </p:spPr>
        <p:txBody>
          <a:bodyPr wrap="square" rtlCol="0">
            <a:spAutoFit/>
          </a:bodyPr>
          <a:lstStyle/>
          <a:p>
            <a:r>
              <a:rPr lang="en-US" b="1" dirty="0"/>
              <a:t>Software Requirements: -</a:t>
            </a:r>
          </a:p>
          <a:p>
            <a:endParaRPr lang="en-IN" dirty="0"/>
          </a:p>
          <a:p>
            <a:r>
              <a:rPr lang="en-US" dirty="0"/>
              <a:t>Front End : HTML5, CSS3, Bootstrap</a:t>
            </a:r>
          </a:p>
          <a:p>
            <a:endParaRPr lang="en-IN" dirty="0"/>
          </a:p>
          <a:p>
            <a:r>
              <a:rPr lang="en-US" dirty="0"/>
              <a:t>Back End:  PHP, MYSQL</a:t>
            </a:r>
          </a:p>
          <a:p>
            <a:endParaRPr lang="en-IN" dirty="0"/>
          </a:p>
          <a:p>
            <a:r>
              <a:rPr lang="en-US" dirty="0"/>
              <a:t>Control End: Angular Java Script</a:t>
            </a:r>
          </a:p>
          <a:p>
            <a:endParaRPr lang="en-US" dirty="0"/>
          </a:p>
          <a:p>
            <a:r>
              <a:rPr lang="en-US" b="1" dirty="0"/>
              <a:t>PHP Tools:</a:t>
            </a:r>
            <a:endParaRPr lang="en-IN" dirty="0"/>
          </a:p>
          <a:p>
            <a:r>
              <a:rPr lang="en-US" dirty="0"/>
              <a:t>    </a:t>
            </a:r>
          </a:p>
          <a:p>
            <a:r>
              <a:rPr lang="en-US" dirty="0"/>
              <a:t>xampp-win32-5.5.19-0-VC11</a:t>
            </a:r>
            <a:endParaRPr lang="en-IN" dirty="0"/>
          </a:p>
          <a:p>
            <a:endParaRPr lang="en-IN" dirty="0"/>
          </a:p>
          <a:p>
            <a:endParaRPr lang="en-IN" dirty="0"/>
          </a:p>
        </p:txBody>
      </p:sp>
    </p:spTree>
    <p:extLst>
      <p:ext uri="{BB962C8B-B14F-4D97-AF65-F5344CB8AC3E}">
        <p14:creationId xmlns:p14="http://schemas.microsoft.com/office/powerpoint/2010/main" val="169540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CF03-7331-4C17-A827-3F0A12B7F4A3}"/>
              </a:ext>
            </a:extLst>
          </p:cNvPr>
          <p:cNvSpPr>
            <a:spLocks noGrp="1"/>
          </p:cNvSpPr>
          <p:nvPr>
            <p:ph type="title"/>
          </p:nvPr>
        </p:nvSpPr>
        <p:spPr>
          <a:xfrm>
            <a:off x="938964" y="801732"/>
            <a:ext cx="10461444" cy="840862"/>
          </a:xfrm>
        </p:spPr>
        <p:txBody>
          <a:bodyPr/>
          <a:lstStyle/>
          <a:p>
            <a:r>
              <a:rPr lang="en-US" dirty="0"/>
              <a:t>student</a:t>
            </a:r>
            <a:endParaRPr lang="en-IN" dirty="0"/>
          </a:p>
        </p:txBody>
      </p:sp>
      <p:sp>
        <p:nvSpPr>
          <p:cNvPr id="4" name="Rectangle: Rounded Corners 3">
            <a:extLst>
              <a:ext uri="{FF2B5EF4-FFF2-40B4-BE49-F238E27FC236}">
                <a16:creationId xmlns:a16="http://schemas.microsoft.com/office/drawing/2014/main" id="{7BB3CAC0-15D3-45A5-944B-60C5C1C49A40}"/>
              </a:ext>
            </a:extLst>
          </p:cNvPr>
          <p:cNvSpPr/>
          <p:nvPr/>
        </p:nvSpPr>
        <p:spPr>
          <a:xfrm>
            <a:off x="5209713" y="1898344"/>
            <a:ext cx="1491448" cy="46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en-IN" dirty="0"/>
          </a:p>
        </p:txBody>
      </p:sp>
      <p:sp>
        <p:nvSpPr>
          <p:cNvPr id="5" name="Rectangle 4">
            <a:extLst>
              <a:ext uri="{FF2B5EF4-FFF2-40B4-BE49-F238E27FC236}">
                <a16:creationId xmlns:a16="http://schemas.microsoft.com/office/drawing/2014/main" id="{10A34F11-72B6-4378-B51B-01055756507D}"/>
              </a:ext>
            </a:extLst>
          </p:cNvPr>
          <p:cNvSpPr/>
          <p:nvPr/>
        </p:nvSpPr>
        <p:spPr>
          <a:xfrm>
            <a:off x="4441794" y="2833232"/>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login</a:t>
            </a:r>
            <a:endParaRPr lang="en-IN" dirty="0"/>
          </a:p>
        </p:txBody>
      </p:sp>
      <p:sp>
        <p:nvSpPr>
          <p:cNvPr id="6" name="Rectangle 5">
            <a:extLst>
              <a:ext uri="{FF2B5EF4-FFF2-40B4-BE49-F238E27FC236}">
                <a16:creationId xmlns:a16="http://schemas.microsoft.com/office/drawing/2014/main" id="{25104C46-2288-4145-9813-F10076A3C095}"/>
              </a:ext>
            </a:extLst>
          </p:cNvPr>
          <p:cNvSpPr/>
          <p:nvPr/>
        </p:nvSpPr>
        <p:spPr>
          <a:xfrm>
            <a:off x="4449192" y="4264018"/>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post</a:t>
            </a:r>
            <a:endParaRPr lang="en-IN" dirty="0"/>
          </a:p>
        </p:txBody>
      </p:sp>
      <p:sp>
        <p:nvSpPr>
          <p:cNvPr id="7" name="Rectangle 6">
            <a:extLst>
              <a:ext uri="{FF2B5EF4-FFF2-40B4-BE49-F238E27FC236}">
                <a16:creationId xmlns:a16="http://schemas.microsoft.com/office/drawing/2014/main" id="{F9729E96-3587-4A82-89C1-82543ED50E08}"/>
              </a:ext>
            </a:extLst>
          </p:cNvPr>
          <p:cNvSpPr/>
          <p:nvPr/>
        </p:nvSpPr>
        <p:spPr>
          <a:xfrm>
            <a:off x="676183" y="4264018"/>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event</a:t>
            </a:r>
            <a:endParaRPr lang="en-IN" dirty="0"/>
          </a:p>
        </p:txBody>
      </p:sp>
      <p:sp>
        <p:nvSpPr>
          <p:cNvPr id="8" name="Rectangle 7">
            <a:extLst>
              <a:ext uri="{FF2B5EF4-FFF2-40B4-BE49-F238E27FC236}">
                <a16:creationId xmlns:a16="http://schemas.microsoft.com/office/drawing/2014/main" id="{89035131-30EA-477A-98BA-D3054183F763}"/>
              </a:ext>
            </a:extLst>
          </p:cNvPr>
          <p:cNvSpPr/>
          <p:nvPr/>
        </p:nvSpPr>
        <p:spPr>
          <a:xfrm>
            <a:off x="8373122" y="4264017"/>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sports</a:t>
            </a:r>
            <a:endParaRPr lang="en-IN" dirty="0"/>
          </a:p>
        </p:txBody>
      </p:sp>
      <p:sp>
        <p:nvSpPr>
          <p:cNvPr id="9" name="Rectangle: Rounded Corners 8">
            <a:extLst>
              <a:ext uri="{FF2B5EF4-FFF2-40B4-BE49-F238E27FC236}">
                <a16:creationId xmlns:a16="http://schemas.microsoft.com/office/drawing/2014/main" id="{658ED856-D404-4A55-A43B-5F2AEFAF5DD2}"/>
              </a:ext>
            </a:extLst>
          </p:cNvPr>
          <p:cNvSpPr/>
          <p:nvPr/>
        </p:nvSpPr>
        <p:spPr>
          <a:xfrm>
            <a:off x="5209713" y="5250917"/>
            <a:ext cx="1491448" cy="46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a:t>
            </a:r>
            <a:endParaRPr lang="en-IN" dirty="0"/>
          </a:p>
        </p:txBody>
      </p:sp>
      <p:cxnSp>
        <p:nvCxnSpPr>
          <p:cNvPr id="10" name="Straight Arrow Connector 9">
            <a:extLst>
              <a:ext uri="{FF2B5EF4-FFF2-40B4-BE49-F238E27FC236}">
                <a16:creationId xmlns:a16="http://schemas.microsoft.com/office/drawing/2014/main" id="{DDFFECB1-495A-4CB8-B8BD-6EECF47896B8}"/>
              </a:ext>
            </a:extLst>
          </p:cNvPr>
          <p:cNvCxnSpPr>
            <a:cxnSpLocks/>
          </p:cNvCxnSpPr>
          <p:nvPr/>
        </p:nvCxnSpPr>
        <p:spPr>
          <a:xfrm>
            <a:off x="5955437" y="1907220"/>
            <a:ext cx="4439" cy="91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03D9BB-FD5D-4D41-99FC-307D45C7C8F6}"/>
              </a:ext>
            </a:extLst>
          </p:cNvPr>
          <p:cNvCxnSpPr/>
          <p:nvPr/>
        </p:nvCxnSpPr>
        <p:spPr>
          <a:xfrm>
            <a:off x="5955437" y="3286957"/>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0DA962-D090-4112-A1D9-992BB55EAD5A}"/>
              </a:ext>
            </a:extLst>
          </p:cNvPr>
          <p:cNvCxnSpPr/>
          <p:nvPr/>
        </p:nvCxnSpPr>
        <p:spPr>
          <a:xfrm>
            <a:off x="5955437" y="4786542"/>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6F93C61-4F02-4D18-B2DA-ACBE10FE237D}"/>
              </a:ext>
            </a:extLst>
          </p:cNvPr>
          <p:cNvCxnSpPr>
            <a:cxnSpLocks/>
          </p:cNvCxnSpPr>
          <p:nvPr/>
        </p:nvCxnSpPr>
        <p:spPr>
          <a:xfrm>
            <a:off x="2494625" y="3746377"/>
            <a:ext cx="73921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75D2C02-7E20-46B9-AB7B-534EC2D0E8F7}"/>
              </a:ext>
            </a:extLst>
          </p:cNvPr>
          <p:cNvCxnSpPr>
            <a:cxnSpLocks/>
          </p:cNvCxnSpPr>
          <p:nvPr/>
        </p:nvCxnSpPr>
        <p:spPr>
          <a:xfrm>
            <a:off x="2494625" y="3751332"/>
            <a:ext cx="0" cy="512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1E67564-E986-4224-9A15-4E3177267DA7}"/>
              </a:ext>
            </a:extLst>
          </p:cNvPr>
          <p:cNvCxnSpPr>
            <a:cxnSpLocks/>
          </p:cNvCxnSpPr>
          <p:nvPr/>
        </p:nvCxnSpPr>
        <p:spPr>
          <a:xfrm>
            <a:off x="9886765" y="3746377"/>
            <a:ext cx="0" cy="512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3D427D-E34D-4FFC-9C52-6A6C47EA5694}"/>
              </a:ext>
            </a:extLst>
          </p:cNvPr>
          <p:cNvCxnSpPr/>
          <p:nvPr/>
        </p:nvCxnSpPr>
        <p:spPr>
          <a:xfrm>
            <a:off x="5955437" y="3770531"/>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434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CF03-7331-4C17-A827-3F0A12B7F4A3}"/>
              </a:ext>
            </a:extLst>
          </p:cNvPr>
          <p:cNvSpPr>
            <a:spLocks noGrp="1"/>
          </p:cNvSpPr>
          <p:nvPr>
            <p:ph type="title"/>
          </p:nvPr>
        </p:nvSpPr>
        <p:spPr>
          <a:xfrm>
            <a:off x="745428" y="703853"/>
            <a:ext cx="10701143" cy="903230"/>
          </a:xfrm>
        </p:spPr>
        <p:txBody>
          <a:bodyPr/>
          <a:lstStyle/>
          <a:p>
            <a:r>
              <a:rPr lang="en-US" dirty="0"/>
              <a:t>staff</a:t>
            </a:r>
            <a:endParaRPr lang="en-IN" dirty="0"/>
          </a:p>
        </p:txBody>
      </p:sp>
      <p:sp>
        <p:nvSpPr>
          <p:cNvPr id="4" name="Rectangle: Rounded Corners 3">
            <a:extLst>
              <a:ext uri="{FF2B5EF4-FFF2-40B4-BE49-F238E27FC236}">
                <a16:creationId xmlns:a16="http://schemas.microsoft.com/office/drawing/2014/main" id="{7BB3CAC0-15D3-45A5-944B-60C5C1C49A40}"/>
              </a:ext>
            </a:extLst>
          </p:cNvPr>
          <p:cNvSpPr/>
          <p:nvPr/>
        </p:nvSpPr>
        <p:spPr>
          <a:xfrm>
            <a:off x="5214152" y="2351105"/>
            <a:ext cx="1491448" cy="46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en-IN" dirty="0"/>
          </a:p>
        </p:txBody>
      </p:sp>
      <p:sp>
        <p:nvSpPr>
          <p:cNvPr id="5" name="Rectangle 4">
            <a:extLst>
              <a:ext uri="{FF2B5EF4-FFF2-40B4-BE49-F238E27FC236}">
                <a16:creationId xmlns:a16="http://schemas.microsoft.com/office/drawing/2014/main" id="{10A34F11-72B6-4378-B51B-01055756507D}"/>
              </a:ext>
            </a:extLst>
          </p:cNvPr>
          <p:cNvSpPr/>
          <p:nvPr/>
        </p:nvSpPr>
        <p:spPr>
          <a:xfrm>
            <a:off x="4446233" y="3277118"/>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staff </a:t>
            </a:r>
            <a:r>
              <a:rPr lang="en-US" dirty="0"/>
              <a:t>login</a:t>
            </a:r>
            <a:endParaRPr lang="en-IN" dirty="0"/>
          </a:p>
        </p:txBody>
      </p:sp>
      <p:sp>
        <p:nvSpPr>
          <p:cNvPr id="6" name="Rectangle 5">
            <a:extLst>
              <a:ext uri="{FF2B5EF4-FFF2-40B4-BE49-F238E27FC236}">
                <a16:creationId xmlns:a16="http://schemas.microsoft.com/office/drawing/2014/main" id="{25104C46-2288-4145-9813-F10076A3C095}"/>
              </a:ext>
            </a:extLst>
          </p:cNvPr>
          <p:cNvSpPr/>
          <p:nvPr/>
        </p:nvSpPr>
        <p:spPr>
          <a:xfrm>
            <a:off x="4449192" y="4264018"/>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sports</a:t>
            </a:r>
            <a:endParaRPr lang="en-IN" dirty="0"/>
          </a:p>
        </p:txBody>
      </p:sp>
      <p:sp>
        <p:nvSpPr>
          <p:cNvPr id="9" name="Rectangle: Rounded Corners 8">
            <a:extLst>
              <a:ext uri="{FF2B5EF4-FFF2-40B4-BE49-F238E27FC236}">
                <a16:creationId xmlns:a16="http://schemas.microsoft.com/office/drawing/2014/main" id="{658ED856-D404-4A55-A43B-5F2AEFAF5DD2}"/>
              </a:ext>
            </a:extLst>
          </p:cNvPr>
          <p:cNvSpPr/>
          <p:nvPr/>
        </p:nvSpPr>
        <p:spPr>
          <a:xfrm>
            <a:off x="5217111" y="5250918"/>
            <a:ext cx="1491448" cy="46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a:t>
            </a:r>
            <a:endParaRPr lang="en-IN" dirty="0"/>
          </a:p>
        </p:txBody>
      </p:sp>
      <p:cxnSp>
        <p:nvCxnSpPr>
          <p:cNvPr id="7" name="Straight Arrow Connector 6">
            <a:extLst>
              <a:ext uri="{FF2B5EF4-FFF2-40B4-BE49-F238E27FC236}">
                <a16:creationId xmlns:a16="http://schemas.microsoft.com/office/drawing/2014/main" id="{4FBB503C-79B4-4D9E-B589-D6970A9E311B}"/>
              </a:ext>
            </a:extLst>
          </p:cNvPr>
          <p:cNvCxnSpPr/>
          <p:nvPr/>
        </p:nvCxnSpPr>
        <p:spPr>
          <a:xfrm>
            <a:off x="5964314" y="2812743"/>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42C7E8B-1F7F-4327-8EF5-597FD5D775E5}"/>
              </a:ext>
            </a:extLst>
          </p:cNvPr>
          <p:cNvCxnSpPr/>
          <p:nvPr/>
        </p:nvCxnSpPr>
        <p:spPr>
          <a:xfrm>
            <a:off x="5953957" y="3799643"/>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601CB2-5EE4-46A4-A492-3014B0583116}"/>
              </a:ext>
            </a:extLst>
          </p:cNvPr>
          <p:cNvCxnSpPr/>
          <p:nvPr/>
        </p:nvCxnSpPr>
        <p:spPr>
          <a:xfrm>
            <a:off x="5955437" y="3286957"/>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CBA9BE1-C4C0-4BA0-ADDD-9AF5A0B20528}"/>
              </a:ext>
            </a:extLst>
          </p:cNvPr>
          <p:cNvCxnSpPr/>
          <p:nvPr/>
        </p:nvCxnSpPr>
        <p:spPr>
          <a:xfrm>
            <a:off x="5953957" y="4786543"/>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920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CF03-7331-4C17-A827-3F0A12B7F4A3}"/>
              </a:ext>
            </a:extLst>
          </p:cNvPr>
          <p:cNvSpPr>
            <a:spLocks noGrp="1"/>
          </p:cNvSpPr>
          <p:nvPr>
            <p:ph type="title"/>
          </p:nvPr>
        </p:nvSpPr>
        <p:spPr>
          <a:xfrm>
            <a:off x="475843" y="532663"/>
            <a:ext cx="10994107" cy="1091950"/>
          </a:xfrm>
        </p:spPr>
        <p:txBody>
          <a:bodyPr/>
          <a:lstStyle/>
          <a:p>
            <a:r>
              <a:rPr lang="en-US" dirty="0"/>
              <a:t>Admin </a:t>
            </a:r>
            <a:endParaRPr lang="en-IN" dirty="0"/>
          </a:p>
        </p:txBody>
      </p:sp>
      <p:sp>
        <p:nvSpPr>
          <p:cNvPr id="4" name="Rectangle: Rounded Corners 3">
            <a:extLst>
              <a:ext uri="{FF2B5EF4-FFF2-40B4-BE49-F238E27FC236}">
                <a16:creationId xmlns:a16="http://schemas.microsoft.com/office/drawing/2014/main" id="{7BB3CAC0-15D3-45A5-944B-60C5C1C49A40}"/>
              </a:ext>
            </a:extLst>
          </p:cNvPr>
          <p:cNvSpPr/>
          <p:nvPr/>
        </p:nvSpPr>
        <p:spPr>
          <a:xfrm>
            <a:off x="5214152" y="1985417"/>
            <a:ext cx="1491448" cy="46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en-IN" dirty="0"/>
          </a:p>
        </p:txBody>
      </p:sp>
      <p:sp>
        <p:nvSpPr>
          <p:cNvPr id="5" name="Rectangle 4">
            <a:extLst>
              <a:ext uri="{FF2B5EF4-FFF2-40B4-BE49-F238E27FC236}">
                <a16:creationId xmlns:a16="http://schemas.microsoft.com/office/drawing/2014/main" id="{10A34F11-72B6-4378-B51B-01055756507D}"/>
              </a:ext>
            </a:extLst>
          </p:cNvPr>
          <p:cNvSpPr/>
          <p:nvPr/>
        </p:nvSpPr>
        <p:spPr>
          <a:xfrm>
            <a:off x="4449192" y="2906475"/>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 login</a:t>
            </a:r>
            <a:endParaRPr lang="en-IN" dirty="0"/>
          </a:p>
        </p:txBody>
      </p:sp>
      <p:sp>
        <p:nvSpPr>
          <p:cNvPr id="6" name="Rectangle 5">
            <a:extLst>
              <a:ext uri="{FF2B5EF4-FFF2-40B4-BE49-F238E27FC236}">
                <a16:creationId xmlns:a16="http://schemas.microsoft.com/office/drawing/2014/main" id="{25104C46-2288-4145-9813-F10076A3C095}"/>
              </a:ext>
            </a:extLst>
          </p:cNvPr>
          <p:cNvSpPr/>
          <p:nvPr/>
        </p:nvSpPr>
        <p:spPr>
          <a:xfrm>
            <a:off x="4449192" y="4264018"/>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student details</a:t>
            </a:r>
            <a:endParaRPr lang="en-IN" dirty="0"/>
          </a:p>
        </p:txBody>
      </p:sp>
      <p:sp>
        <p:nvSpPr>
          <p:cNvPr id="7" name="Rectangle 6">
            <a:extLst>
              <a:ext uri="{FF2B5EF4-FFF2-40B4-BE49-F238E27FC236}">
                <a16:creationId xmlns:a16="http://schemas.microsoft.com/office/drawing/2014/main" id="{F9729E96-3587-4A82-89C1-82543ED50E08}"/>
              </a:ext>
            </a:extLst>
          </p:cNvPr>
          <p:cNvSpPr/>
          <p:nvPr/>
        </p:nvSpPr>
        <p:spPr>
          <a:xfrm>
            <a:off x="676183" y="4264018"/>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student register</a:t>
            </a:r>
            <a:endParaRPr lang="en-IN" dirty="0"/>
          </a:p>
        </p:txBody>
      </p:sp>
      <p:sp>
        <p:nvSpPr>
          <p:cNvPr id="8" name="Rectangle 7">
            <a:extLst>
              <a:ext uri="{FF2B5EF4-FFF2-40B4-BE49-F238E27FC236}">
                <a16:creationId xmlns:a16="http://schemas.microsoft.com/office/drawing/2014/main" id="{89035131-30EA-477A-98BA-D3054183F763}"/>
              </a:ext>
            </a:extLst>
          </p:cNvPr>
          <p:cNvSpPr/>
          <p:nvPr/>
        </p:nvSpPr>
        <p:spPr>
          <a:xfrm>
            <a:off x="8373122" y="4264017"/>
            <a:ext cx="3027286" cy="522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View/Approval event</a:t>
            </a:r>
            <a:endParaRPr lang="en-IN" dirty="0"/>
          </a:p>
        </p:txBody>
      </p:sp>
      <p:sp>
        <p:nvSpPr>
          <p:cNvPr id="9" name="Rectangle: Rounded Corners 8">
            <a:extLst>
              <a:ext uri="{FF2B5EF4-FFF2-40B4-BE49-F238E27FC236}">
                <a16:creationId xmlns:a16="http://schemas.microsoft.com/office/drawing/2014/main" id="{658ED856-D404-4A55-A43B-5F2AEFAF5DD2}"/>
              </a:ext>
            </a:extLst>
          </p:cNvPr>
          <p:cNvSpPr/>
          <p:nvPr/>
        </p:nvSpPr>
        <p:spPr>
          <a:xfrm>
            <a:off x="5209713" y="5250917"/>
            <a:ext cx="1491448" cy="461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a:t>
            </a:r>
            <a:endParaRPr lang="en-IN" dirty="0"/>
          </a:p>
        </p:txBody>
      </p:sp>
      <p:cxnSp>
        <p:nvCxnSpPr>
          <p:cNvPr id="10" name="Straight Arrow Connector 9">
            <a:extLst>
              <a:ext uri="{FF2B5EF4-FFF2-40B4-BE49-F238E27FC236}">
                <a16:creationId xmlns:a16="http://schemas.microsoft.com/office/drawing/2014/main" id="{74469F6A-9C64-4063-B66F-F82F3A24C852}"/>
              </a:ext>
            </a:extLst>
          </p:cNvPr>
          <p:cNvCxnSpPr/>
          <p:nvPr/>
        </p:nvCxnSpPr>
        <p:spPr>
          <a:xfrm>
            <a:off x="5959876" y="2447055"/>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651898-0566-40D8-82E5-DD0FAEBAE906}"/>
              </a:ext>
            </a:extLst>
          </p:cNvPr>
          <p:cNvCxnSpPr>
            <a:cxnSpLocks/>
          </p:cNvCxnSpPr>
          <p:nvPr/>
        </p:nvCxnSpPr>
        <p:spPr>
          <a:xfrm>
            <a:off x="2494625" y="3746377"/>
            <a:ext cx="73921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E5C5BA-02DE-404C-BE93-A1B07D3F3007}"/>
              </a:ext>
            </a:extLst>
          </p:cNvPr>
          <p:cNvCxnSpPr>
            <a:cxnSpLocks/>
          </p:cNvCxnSpPr>
          <p:nvPr/>
        </p:nvCxnSpPr>
        <p:spPr>
          <a:xfrm>
            <a:off x="2494625" y="3751332"/>
            <a:ext cx="0" cy="512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033D48-882A-456C-BE50-F50A9DB67019}"/>
              </a:ext>
            </a:extLst>
          </p:cNvPr>
          <p:cNvCxnSpPr>
            <a:cxnSpLocks/>
          </p:cNvCxnSpPr>
          <p:nvPr/>
        </p:nvCxnSpPr>
        <p:spPr>
          <a:xfrm>
            <a:off x="9886765" y="3746377"/>
            <a:ext cx="0" cy="512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3D5F26-9472-4FBF-B332-92C75DA54C03}"/>
              </a:ext>
            </a:extLst>
          </p:cNvPr>
          <p:cNvCxnSpPr/>
          <p:nvPr/>
        </p:nvCxnSpPr>
        <p:spPr>
          <a:xfrm>
            <a:off x="5955437" y="3286957"/>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634010-8E1F-40D6-AFE7-29780F7FD6A3}"/>
              </a:ext>
            </a:extLst>
          </p:cNvPr>
          <p:cNvCxnSpPr/>
          <p:nvPr/>
        </p:nvCxnSpPr>
        <p:spPr>
          <a:xfrm>
            <a:off x="5955437" y="3746377"/>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BAF467-3F99-4A32-BE9F-38392A165C36}"/>
              </a:ext>
            </a:extLst>
          </p:cNvPr>
          <p:cNvCxnSpPr/>
          <p:nvPr/>
        </p:nvCxnSpPr>
        <p:spPr>
          <a:xfrm>
            <a:off x="5955437" y="4786542"/>
            <a:ext cx="0" cy="46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34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FAAAD0-CA0A-44FF-871C-0602BA4ECBDC}"/>
              </a:ext>
            </a:extLst>
          </p:cNvPr>
          <p:cNvSpPr txBox="1"/>
          <p:nvPr/>
        </p:nvSpPr>
        <p:spPr>
          <a:xfrm>
            <a:off x="0" y="0"/>
            <a:ext cx="4421080" cy="338554"/>
          </a:xfrm>
          <a:prstGeom prst="rect">
            <a:avLst/>
          </a:prstGeom>
          <a:noFill/>
        </p:spPr>
        <p:txBody>
          <a:bodyPr wrap="square" rtlCol="0">
            <a:spAutoFit/>
          </a:bodyPr>
          <a:lstStyle/>
          <a:p>
            <a:r>
              <a:rPr lang="en-US" sz="1600" dirty="0"/>
              <a:t>Home Page:-</a:t>
            </a:r>
            <a:endParaRPr lang="en-IN" sz="1600" dirty="0"/>
          </a:p>
        </p:txBody>
      </p:sp>
      <p:pic>
        <p:nvPicPr>
          <p:cNvPr id="5" name="Picture 4">
            <a:extLst>
              <a:ext uri="{FF2B5EF4-FFF2-40B4-BE49-F238E27FC236}">
                <a16:creationId xmlns:a16="http://schemas.microsoft.com/office/drawing/2014/main" id="{B9BD18E3-B249-42E6-AD1A-9B3860297E42}"/>
              </a:ext>
            </a:extLst>
          </p:cNvPr>
          <p:cNvPicPr>
            <a:picLocks noChangeAspect="1"/>
          </p:cNvPicPr>
          <p:nvPr/>
        </p:nvPicPr>
        <p:blipFill>
          <a:blip r:embed="rId2"/>
          <a:stretch>
            <a:fillRect/>
          </a:stretch>
        </p:blipFill>
        <p:spPr>
          <a:xfrm>
            <a:off x="390617" y="369332"/>
            <a:ext cx="10227075" cy="6410586"/>
          </a:xfrm>
          <a:prstGeom prst="rect">
            <a:avLst/>
          </a:prstGeom>
        </p:spPr>
      </p:pic>
    </p:spTree>
    <p:extLst>
      <p:ext uri="{BB962C8B-B14F-4D97-AF65-F5344CB8AC3E}">
        <p14:creationId xmlns:p14="http://schemas.microsoft.com/office/powerpoint/2010/main" val="340160474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149</TotalTime>
  <Words>267</Words>
  <Application>Microsoft Office PowerPoint</Application>
  <PresentationFormat>Widescreen</PresentationFormat>
  <Paragraphs>70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Cambria</vt:lpstr>
      <vt:lpstr>Gill Sans MT</vt:lpstr>
      <vt:lpstr>Times New Roman</vt:lpstr>
      <vt:lpstr>Wingdings</vt:lpstr>
      <vt:lpstr>Gallery</vt:lpstr>
      <vt:lpstr>I-Sports : WEBSITE for sports events</vt:lpstr>
      <vt:lpstr>PowerPoint Presentation</vt:lpstr>
      <vt:lpstr>Abstract:-</vt:lpstr>
      <vt:lpstr>PowerPoint Presentation</vt:lpstr>
      <vt:lpstr>PowerPoint Presentation</vt:lpstr>
      <vt:lpstr>student</vt:lpstr>
      <vt:lpstr>staff</vt:lpstr>
      <vt:lpstr>Admin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TASK:-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I-Sports:app for sports events</dc:title>
  <dc:creator>Hitesh</dc:creator>
  <cp:lastModifiedBy>Hitesh</cp:lastModifiedBy>
  <cp:revision>21</cp:revision>
  <dcterms:created xsi:type="dcterms:W3CDTF">2022-03-04T15:44:26Z</dcterms:created>
  <dcterms:modified xsi:type="dcterms:W3CDTF">2022-04-30T04:30:44Z</dcterms:modified>
</cp:coreProperties>
</file>